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824" r:id="rId6"/>
    <p:sldId id="826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424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4/25/2023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4/25/2023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925727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b="1" dirty="0" smtClean="0">
                <a:effectLst/>
              </a:rPr>
              <a:t>S2-2305410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#156E (e-meeting)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April 17th 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– 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21th 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2023,Elbonia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29777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WG2#156</a:t>
            </a:r>
            <a:r>
              <a:rPr lang="en-US" altLang="zh-CN" sz="1300" dirty="0" smtClean="0">
                <a:solidFill>
                  <a:schemeClr val="bg1"/>
                </a:solidFill>
                <a:latin typeface="+mn-lt"/>
              </a:rPr>
              <a:t>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US" altLang="de-DE" sz="1300" baseline="0" dirty="0" smtClean="0">
                <a:solidFill>
                  <a:schemeClr val="bg1"/>
                </a:solidFill>
                <a:latin typeface="+mn-lt"/>
              </a:rPr>
              <a:t>April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17-21, 2023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GB" sz="3600" b="1" dirty="0" smtClean="0"/>
              <a:t>NG_RTC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96901" cy="787400"/>
          </a:xfrm>
        </p:spPr>
        <p:txBody>
          <a:bodyPr/>
          <a:lstStyle/>
          <a:p>
            <a:pPr algn="l"/>
            <a:r>
              <a:rPr lang="en-US" altLang="de-DE" b="1" dirty="0"/>
              <a:t> </a:t>
            </a:r>
            <a:r>
              <a:rPr lang="en-US" altLang="de-DE" b="1" dirty="0" smtClean="0"/>
              <a:t>FS_NG_RTC/NG_RTC</a:t>
            </a:r>
            <a:r>
              <a:rPr lang="en-US" altLang="zh-CN" b="1" dirty="0" smtClean="0"/>
              <a:t> work plan updates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9244" y="3386620"/>
            <a:ext cx="8705300" cy="3077551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The TUs has been adjusted according to the delay of TR conclusion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itchFamily="34" charset="0"/>
              <a:buChar char="•"/>
            </a:pPr>
            <a:r>
              <a:rPr lang="en-US" altLang="zh-CN" sz="1600" dirty="0" smtClean="0"/>
              <a:t>The total TU is currently increased from 6 to 8.5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itchFamily="34" charset="0"/>
              <a:buChar char="•"/>
            </a:pPr>
            <a:r>
              <a:rPr lang="en-US" altLang="zh-CN" sz="1600" dirty="0" smtClean="0"/>
              <a:t>5 TU has been used to conclude the study, 2.5 TU has been used for normative phase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itchFamily="34" charset="0"/>
              <a:buChar char="•"/>
            </a:pPr>
            <a:r>
              <a:rPr lang="en-US" altLang="zh-CN" sz="1600" dirty="0" smtClean="0"/>
              <a:t>1 TU at #157 is the last chance for completing normative work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The work plan is updated  according to the progress at #154AHE and #155: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#154AH meeting: conclude TR; start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#155 to #156 meetings: continue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#157 meeting: complete normative work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66410" y="1761228"/>
          <a:ext cx="8421455" cy="1171210"/>
        </p:xfrm>
        <a:graphic>
          <a:graphicData uri="http://schemas.openxmlformats.org/drawingml/2006/table">
            <a:tbl>
              <a:tblPr/>
              <a:tblGrid>
                <a:gridCol w="842002"/>
                <a:gridCol w="882580"/>
                <a:gridCol w="781133"/>
                <a:gridCol w="618820"/>
                <a:gridCol w="536491"/>
                <a:gridCol w="536491"/>
                <a:gridCol w="536491"/>
                <a:gridCol w="518547"/>
                <a:gridCol w="527519"/>
                <a:gridCol w="527519"/>
                <a:gridCol w="527519"/>
                <a:gridCol w="527519"/>
                <a:gridCol w="527519"/>
                <a:gridCol w="531305"/>
              </a:tblGrid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Feb,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Apr,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May,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Aug,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Oct,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Nov,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Jan,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Feb,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等线"/>
                        </a:rPr>
                        <a:t>Apr,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等线"/>
                        </a:rPr>
                        <a:t>May,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 smtClean="0">
                          <a:latin typeface="等线"/>
                        </a:rPr>
                        <a:t>#149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 smtClean="0">
                          <a:latin typeface="等线"/>
                        </a:rPr>
                        <a:t>#150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151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152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153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154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154AH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155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#</a:t>
                      </a:r>
                      <a:r>
                        <a:rPr lang="en-US" sz="1000" b="1" dirty="0" smtClean="0">
                          <a:latin typeface="等线"/>
                        </a:rPr>
                        <a:t>156E</a:t>
                      </a:r>
                      <a:endParaRPr lang="en-US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157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SID/WID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Study Phase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Normative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Total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 dirty="0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 dirty="0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dirty="0" smtClean="0">
                          <a:latin typeface="等线"/>
                        </a:rPr>
                        <a:t>FS_NG_RTC/NG_RTC</a:t>
                      </a:r>
                      <a:endParaRPr lang="en-US" sz="1000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 smtClean="0">
                          <a:latin typeface="等线"/>
                        </a:rPr>
                        <a:t>5</a:t>
                      </a:r>
                      <a:endParaRPr lang="en-US" altLang="zh-CN" sz="1000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等线"/>
                        </a:rPr>
                        <a:t>2.5</a:t>
                      </a:r>
                      <a:endParaRPr lang="en-US" altLang="zh-CN" sz="1000" dirty="0">
                        <a:solidFill>
                          <a:schemeClr val="tx1"/>
                        </a:solidFill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 smtClean="0">
                          <a:latin typeface="等线"/>
                        </a:rPr>
                        <a:t>7.5</a:t>
                      </a:r>
                      <a:endParaRPr lang="en-US" altLang="zh-CN" sz="1000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latin typeface="等线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等线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latin typeface="等线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等线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等线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等线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/>
                        </a:rPr>
                        <a:t>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 smtClean="0">
                          <a:solidFill>
                            <a:srgbClr val="FF0000"/>
                          </a:solidFill>
                          <a:latin typeface="等线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FF0000"/>
                        </a:solidFill>
                        <a:latin typeface="等线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47999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SA2#156E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390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39 contributions were submitted to #156E and 31 contributions (including a LS)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/>
                <a:cs typeface="Times New Roman"/>
              </a:rPr>
              <a:t>Achievements: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 smtClean="0">
                <a:ea typeface="宋体"/>
                <a:cs typeface="Times New Roman"/>
              </a:rPr>
              <a:t>Editor’s notes on service profile, interface for repository data retrieval, trigger of including DC SDP, stream ID and P2P media specification was resolved</a:t>
            </a:r>
            <a:endParaRPr lang="en-GB" altLang="zh-CN" sz="1300" dirty="0" smtClean="0">
              <a:ea typeface="宋体"/>
              <a:cs typeface="Times New Roman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DC procedures were updated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Registration and discovery of DCMF and enhanced MRF were agreed, with which KI#4 was completed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Architecture and procedure for UE rendering AR communication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Remaining issues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How to extend IMS DC architecture to converge DCMF and ARMF needs further discussion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DCMF service enhancements for supporting ARMF needs further discussion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Roaming support is not handled in this meeting due to TU limitation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complete normative work on KI#1 and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Synchronize with SA4 outcome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43195709"/>
              </p:ext>
            </p:extLst>
          </p:nvPr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60%-&gt;85%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970014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427214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36561</TotalTime>
  <Words>345</Words>
  <Application>Microsoft Office PowerPoint</Application>
  <PresentationFormat>全屏显示(4:3)</PresentationFormat>
  <Paragraphs>88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   NG_RTC Status Report</vt:lpstr>
      <vt:lpstr> FS_NG_RTC/NG_RTC work plan updates</vt:lpstr>
      <vt:lpstr>NG_RTC status after SA2#156E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R3</cp:lastModifiedBy>
  <cp:revision>1516</cp:revision>
  <dcterms:created xsi:type="dcterms:W3CDTF">2008-08-30T09:32:10Z</dcterms:created>
  <dcterms:modified xsi:type="dcterms:W3CDTF">2023-04-25T14:00:02Z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